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sldIdLst>
    <p:sldId id="309" r:id="rId5"/>
    <p:sldId id="323" r:id="rId6"/>
    <p:sldId id="313" r:id="rId7"/>
    <p:sldId id="312" r:id="rId8"/>
    <p:sldId id="324" r:id="rId9"/>
    <p:sldId id="314" r:id="rId10"/>
  </p:sldIdLst>
  <p:sldSz cx="12192000" cy="6858000"/>
  <p:notesSz cx="7019925" cy="930592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6" orient="horz" userDrawn="1">
          <p15:clr>
            <a:srgbClr val="A4A3A4"/>
          </p15:clr>
        </p15:guide>
        <p15:guide id="7" orient="horz" pos="4320" userDrawn="1">
          <p15:clr>
            <a:srgbClr val="A4A3A4"/>
          </p15:clr>
        </p15:guide>
        <p15:guide id="8" pos="120" userDrawn="1">
          <p15:clr>
            <a:srgbClr val="A4A3A4"/>
          </p15:clr>
        </p15:guide>
        <p15:guide id="9" pos="7560" userDrawn="1">
          <p15:clr>
            <a:srgbClr val="A4A3A4"/>
          </p15:clr>
        </p15:guide>
        <p15:guide id="10" orient="horz" pos="3456" userDrawn="1">
          <p15:clr>
            <a:srgbClr val="A4A3A4"/>
          </p15:clr>
        </p15:guide>
        <p15:guide id="11" orient="horz" pos="2592" userDrawn="1">
          <p15:clr>
            <a:srgbClr val="A4A3A4"/>
          </p15:clr>
        </p15:guide>
        <p15:guide id="12" orient="horz" pos="1728" userDrawn="1">
          <p15:clr>
            <a:srgbClr val="A4A3A4"/>
          </p15:clr>
        </p15:guide>
        <p15:guide id="13" orient="horz" pos="864" userDrawn="1">
          <p15:clr>
            <a:srgbClr val="A4A3A4"/>
          </p15:clr>
        </p15:guide>
        <p15:guide id="14" orient="horz" pos="3888" userDrawn="1">
          <p15:clr>
            <a:srgbClr val="A4A3A4"/>
          </p15:clr>
        </p15:guide>
        <p15:guide id="15" orient="horz" pos="3024" userDrawn="1">
          <p15:clr>
            <a:srgbClr val="A4A3A4"/>
          </p15:clr>
        </p15:guide>
        <p15:guide id="16" orient="horz" pos="2160" userDrawn="1">
          <p15:clr>
            <a:srgbClr val="A4A3A4"/>
          </p15:clr>
        </p15:guide>
        <p15:guide id="17" orient="horz" pos="1296" userDrawn="1">
          <p15:clr>
            <a:srgbClr val="A4A3A4"/>
          </p15:clr>
        </p15:guide>
        <p15:guide id="18" orient="horz" pos="432" userDrawn="1">
          <p15:clr>
            <a:srgbClr val="A4A3A4"/>
          </p15:clr>
        </p15:guide>
        <p15:guide id="19" userDrawn="1">
          <p15:clr>
            <a:srgbClr val="A4A3A4"/>
          </p15:clr>
        </p15:guide>
        <p15:guide id="20" pos="7680" userDrawn="1">
          <p15:clr>
            <a:srgbClr val="A4A3A4"/>
          </p15:clr>
        </p15:guide>
        <p15:guide id="21" pos="1920" userDrawn="1">
          <p15:clr>
            <a:srgbClr val="A4A3A4"/>
          </p15:clr>
        </p15:guide>
        <p15:guide id="22" pos="3840" userDrawn="1">
          <p15:clr>
            <a:srgbClr val="A4A3A4"/>
          </p15:clr>
        </p15:guide>
        <p15:guide id="23" pos="5760" userDrawn="1">
          <p15:clr>
            <a:srgbClr val="A4A3A4"/>
          </p15:clr>
        </p15:guide>
        <p15:guide id="24" pos="960" userDrawn="1">
          <p15:clr>
            <a:srgbClr val="A4A3A4"/>
          </p15:clr>
        </p15:guide>
        <p15:guide id="25" pos="2880" userDrawn="1">
          <p15:clr>
            <a:srgbClr val="A4A3A4"/>
          </p15:clr>
        </p15:guide>
        <p15:guide id="26" pos="4800" userDrawn="1">
          <p15:clr>
            <a:srgbClr val="A4A3A4"/>
          </p15:clr>
        </p15:guide>
        <p15:guide id="27" pos="6720" userDrawn="1">
          <p15:clr>
            <a:srgbClr val="A4A3A4"/>
          </p15:clr>
        </p15:guide>
        <p15:guide id="28" pos="1440" userDrawn="1">
          <p15:clr>
            <a:srgbClr val="A4A3A4"/>
          </p15:clr>
        </p15:guide>
        <p15:guide id="29" pos="480" userDrawn="1">
          <p15:clr>
            <a:srgbClr val="A4A3A4"/>
          </p15:clr>
        </p15:guide>
        <p15:guide id="30" pos="2400" userDrawn="1">
          <p15:clr>
            <a:srgbClr val="A4A3A4"/>
          </p15:clr>
        </p15:guide>
        <p15:guide id="31" pos="3360" userDrawn="1">
          <p15:clr>
            <a:srgbClr val="A4A3A4"/>
          </p15:clr>
        </p15:guide>
        <p15:guide id="32" pos="4320" userDrawn="1">
          <p15:clr>
            <a:srgbClr val="A4A3A4"/>
          </p15:clr>
        </p15:guide>
        <p15:guide id="33" pos="5280" userDrawn="1">
          <p15:clr>
            <a:srgbClr val="A4A3A4"/>
          </p15:clr>
        </p15:guide>
        <p15:guide id="34" pos="6240" userDrawn="1">
          <p15:clr>
            <a:srgbClr val="A4A3A4"/>
          </p15:clr>
        </p15:guide>
        <p15:guide id="35" pos="7200" userDrawn="1">
          <p15:clr>
            <a:srgbClr val="A4A3A4"/>
          </p15:clr>
        </p15:guide>
        <p15:guide id="36" orient="horz" pos="4224" userDrawn="1">
          <p15:clr>
            <a:srgbClr val="A4A3A4"/>
          </p15:clr>
        </p15:guide>
        <p15:guide id="37" orient="horz" pos="96" userDrawn="1">
          <p15:clr>
            <a:srgbClr val="A4A3A4"/>
          </p15:clr>
        </p15:guide>
        <p15:guide id="38" orient="horz" pos="417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A0C2F"/>
    <a:srgbClr val="BC1E3E"/>
    <a:srgbClr val="FFFFFF"/>
    <a:srgbClr val="8C90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031"/>
    <p:restoredTop sz="85986"/>
  </p:normalViewPr>
  <p:slideViewPr>
    <p:cSldViewPr snapToGrid="0" snapToObjects="1" showGuides="1">
      <p:cViewPr varScale="1">
        <p:scale>
          <a:sx n="128" d="100"/>
          <a:sy n="128" d="100"/>
        </p:scale>
        <p:origin x="832" y="176"/>
      </p:cViewPr>
      <p:guideLst>
        <p:guide orient="horz"/>
        <p:guide orient="horz" pos="4320"/>
        <p:guide pos="120"/>
        <p:guide pos="7560"/>
        <p:guide orient="horz" pos="3456"/>
        <p:guide orient="horz" pos="2592"/>
        <p:guide orient="horz" pos="1728"/>
        <p:guide orient="horz" pos="864"/>
        <p:guide orient="horz" pos="3888"/>
        <p:guide orient="horz" pos="3024"/>
        <p:guide orient="horz" pos="2160"/>
        <p:guide orient="horz" pos="1296"/>
        <p:guide orient="horz" pos="432"/>
        <p:guide/>
        <p:guide pos="7680"/>
        <p:guide pos="1920"/>
        <p:guide pos="3840"/>
        <p:guide pos="5760"/>
        <p:guide pos="960"/>
        <p:guide pos="2880"/>
        <p:guide pos="4800"/>
        <p:guide pos="6720"/>
        <p:guide pos="1440"/>
        <p:guide pos="480"/>
        <p:guide pos="2400"/>
        <p:guide pos="3360"/>
        <p:guide pos="4320"/>
        <p:guide pos="5280"/>
        <p:guide pos="6240"/>
        <p:guide pos="7200"/>
        <p:guide orient="horz" pos="4224"/>
        <p:guide orient="horz" pos="96"/>
        <p:guide orient="horz" pos="417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g>
</file>

<file path=ppt/media/image2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1968" cy="466912"/>
          </a:xfrm>
          <a:prstGeom prst="rect">
            <a:avLst/>
          </a:prstGeom>
        </p:spPr>
        <p:txBody>
          <a:bodyPr vert="horz" lIns="93279" tIns="46640" rIns="93279" bIns="4664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6333" y="0"/>
            <a:ext cx="3041968" cy="466912"/>
          </a:xfrm>
          <a:prstGeom prst="rect">
            <a:avLst/>
          </a:prstGeom>
        </p:spPr>
        <p:txBody>
          <a:bodyPr vert="horz" lIns="93279" tIns="46640" rIns="93279" bIns="46640" rtlCol="0"/>
          <a:lstStyle>
            <a:lvl1pPr algn="r">
              <a:defRPr sz="1200"/>
            </a:lvl1pPr>
          </a:lstStyle>
          <a:p>
            <a:fld id="{DBC011D7-FE6A-4143-A824-E8F0009F4A74}" type="datetimeFigureOut">
              <a:t>10/13/22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1650" cy="3140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279" tIns="46640" rIns="93279" bIns="4664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993" y="4478476"/>
            <a:ext cx="5615940" cy="3664208"/>
          </a:xfrm>
          <a:prstGeom prst="rect">
            <a:avLst/>
          </a:prstGeom>
        </p:spPr>
        <p:txBody>
          <a:bodyPr vert="horz" lIns="93279" tIns="46640" rIns="93279" bIns="4664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39015"/>
            <a:ext cx="3041968" cy="466911"/>
          </a:xfrm>
          <a:prstGeom prst="rect">
            <a:avLst/>
          </a:prstGeom>
        </p:spPr>
        <p:txBody>
          <a:bodyPr vert="horz" lIns="93279" tIns="46640" rIns="93279" bIns="4664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6333" y="8839015"/>
            <a:ext cx="3041968" cy="466911"/>
          </a:xfrm>
          <a:prstGeom prst="rect">
            <a:avLst/>
          </a:prstGeom>
        </p:spPr>
        <p:txBody>
          <a:bodyPr vert="horz" lIns="93279" tIns="46640" rIns="93279" bIns="46640" rtlCol="0" anchor="b"/>
          <a:lstStyle>
            <a:lvl1pPr algn="r">
              <a:defRPr sz="1200"/>
            </a:lvl1pPr>
          </a:lstStyle>
          <a:p>
            <a:fld id="{27DBF397-2A2E-5243-9C89-299CAB272396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0510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G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2427689" y="3094738"/>
            <a:ext cx="7336623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0" i="0" kern="1200">
                <a:solidFill>
                  <a:schemeClr val="tx1"/>
                </a:solidFill>
                <a:latin typeface="Georgia" charset="0"/>
                <a:ea typeface="Georgia" charset="0"/>
                <a:cs typeface="Georgia" charset="0"/>
              </a:rPr>
              <a:t>Chartered by the state of Georgia in 1785, the University of Georgia is the birthplace of public higher education in America — launching our nation’s great tradition of world-class public education. What began as a commitment to inspire the next generation grows stronger today through global research, hands-on learning and extensive outreach. A top value in public higher education, Georgia’s flagship university thrives in a community that combines a culture-rich college town with a strong economic center.</a:t>
            </a:r>
            <a:endParaRPr lang="en-US" sz="1600" b="0" i="0">
              <a:latin typeface="Georgia" charset="0"/>
              <a:ea typeface="Georgia" charset="0"/>
              <a:cs typeface="Georgia" charset="0"/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1584" y="1278376"/>
            <a:ext cx="1708832" cy="1313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26338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  <p15:guide id="3" pos="4320" userDrawn="1">
          <p15:clr>
            <a:srgbClr val="FBAE40"/>
          </p15:clr>
        </p15:guide>
        <p15:guide id="4" pos="4800" userDrawn="1">
          <p15:clr>
            <a:srgbClr val="FBAE40"/>
          </p15:clr>
        </p15:guide>
        <p15:guide id="5" pos="5280" userDrawn="1">
          <p15:clr>
            <a:srgbClr val="FBAE40"/>
          </p15:clr>
        </p15:guide>
        <p15:guide id="6" pos="5760" userDrawn="1">
          <p15:clr>
            <a:srgbClr val="FBAE40"/>
          </p15:clr>
        </p15:guide>
        <p15:guide id="7" pos="6240" userDrawn="1">
          <p15:clr>
            <a:srgbClr val="FBAE40"/>
          </p15:clr>
        </p15:guide>
        <p15:guide id="8" pos="6720" userDrawn="1">
          <p15:clr>
            <a:srgbClr val="FBAE40"/>
          </p15:clr>
        </p15:guide>
        <p15:guide id="9" pos="7200" userDrawn="1">
          <p15:clr>
            <a:srgbClr val="FBAE40"/>
          </p15:clr>
        </p15:guide>
        <p15:guide id="10" pos="7680" userDrawn="1">
          <p15:clr>
            <a:srgbClr val="FBAE40"/>
          </p15:clr>
        </p15:guide>
        <p15:guide id="11" pos="3360" userDrawn="1">
          <p15:clr>
            <a:srgbClr val="FBAE40"/>
          </p15:clr>
        </p15:guide>
        <p15:guide id="12" pos="2880" userDrawn="1">
          <p15:clr>
            <a:srgbClr val="FBAE40"/>
          </p15:clr>
        </p15:guide>
        <p15:guide id="13" pos="2400" userDrawn="1">
          <p15:clr>
            <a:srgbClr val="FBAE40"/>
          </p15:clr>
        </p15:guide>
        <p15:guide id="14" pos="1920" userDrawn="1">
          <p15:clr>
            <a:srgbClr val="FBAE40"/>
          </p15:clr>
        </p15:guide>
        <p15:guide id="15" pos="1440" userDrawn="1">
          <p15:clr>
            <a:srgbClr val="FBAE40"/>
          </p15:clr>
        </p15:guide>
        <p15:guide id="16" pos="960" userDrawn="1">
          <p15:clr>
            <a:srgbClr val="FBAE40"/>
          </p15:clr>
        </p15:guide>
        <p15:guide id="17" pos="480" userDrawn="1">
          <p15:clr>
            <a:srgbClr val="FBAE40"/>
          </p15:clr>
        </p15:guide>
        <p15:guide id="18" userDrawn="1">
          <p15:clr>
            <a:srgbClr val="FBAE40"/>
          </p15:clr>
        </p15:guide>
        <p15:guide id="19" orient="horz" pos="1728" userDrawn="1">
          <p15:clr>
            <a:srgbClr val="FBAE40"/>
          </p15:clr>
        </p15:guide>
        <p15:guide id="20" orient="horz" pos="1296" userDrawn="1">
          <p15:clr>
            <a:srgbClr val="FBAE40"/>
          </p15:clr>
        </p15:guide>
        <p15:guide id="21" orient="horz" pos="864" userDrawn="1">
          <p15:clr>
            <a:srgbClr val="FBAE40"/>
          </p15:clr>
        </p15:guide>
        <p15:guide id="22" orient="horz" pos="432" userDrawn="1">
          <p15:clr>
            <a:srgbClr val="FBAE40"/>
          </p15:clr>
        </p15:guide>
        <p15:guide id="23" orient="horz" userDrawn="1">
          <p15:clr>
            <a:srgbClr val="FBAE40"/>
          </p15:clr>
        </p15:guide>
        <p15:guide id="24" orient="horz" pos="2592" userDrawn="1">
          <p15:clr>
            <a:srgbClr val="FBAE40"/>
          </p15:clr>
        </p15:guide>
        <p15:guide id="25" orient="horz" pos="3024" userDrawn="1">
          <p15:clr>
            <a:srgbClr val="FBAE40"/>
          </p15:clr>
        </p15:guide>
        <p15:guide id="26" orient="horz" pos="3456" userDrawn="1">
          <p15:clr>
            <a:srgbClr val="FBAE40"/>
          </p15:clr>
        </p15:guide>
        <p15:guide id="27" orient="horz" pos="3888" userDrawn="1">
          <p15:clr>
            <a:srgbClr val="FBAE40"/>
          </p15:clr>
        </p15:guide>
        <p15:guide id="28" orient="horz" pos="432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 userDrawn="1"/>
        </p:nvSpPr>
        <p:spPr>
          <a:xfrm>
            <a:off x="0" y="0"/>
            <a:ext cx="12192000" cy="68660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439862" y="2587664"/>
            <a:ext cx="9312275" cy="841336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4800" b="1" i="0">
                <a:latin typeface="Merriweather Sans" charset="0"/>
                <a:ea typeface="Merriweather Sans" charset="0"/>
                <a:cs typeface="Merriweather Sans" charset="0"/>
              </a:rPr>
              <a:t>Title 48–54pt Bold</a:t>
            </a:r>
            <a:endParaRPr lang="en-US" sz="4800" b="1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1439863" y="3429000"/>
            <a:ext cx="9312275" cy="43799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0" i="0">
                <a:latin typeface="Merriweather Sans" charset="0"/>
                <a:ea typeface="Merriweather Sans" charset="0"/>
                <a:cs typeface="Merriweather Sans" charset="0"/>
              </a:rPr>
              <a:t>Presenter’s Name or Secondary Title 20–24pt Regular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17248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4572000" cy="68660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grpSp>
        <p:nvGrpSpPr>
          <p:cNvPr id="8" name="Group 7"/>
          <p:cNvGrpSpPr/>
          <p:nvPr userDrawn="1"/>
        </p:nvGrpSpPr>
        <p:grpSpPr>
          <a:xfrm>
            <a:off x="85468" y="81079"/>
            <a:ext cx="4486532" cy="6695842"/>
            <a:chOff x="85468" y="81079"/>
            <a:chExt cx="4486532" cy="6695842"/>
          </a:xfrm>
        </p:grpSpPr>
        <p:cxnSp>
          <p:nvCxnSpPr>
            <p:cNvPr id="9" name="Straight Connector 8"/>
            <p:cNvCxnSpPr/>
            <p:nvPr/>
          </p:nvCxnSpPr>
          <p:spPr>
            <a:xfrm flipH="1">
              <a:off x="85468" y="81079"/>
              <a:ext cx="4486532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>
              <a:off x="85468" y="81079"/>
              <a:ext cx="0" cy="6695842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85468" y="6776921"/>
              <a:ext cx="4486532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 Placeholder 28"/>
          <p:cNvSpPr>
            <a:spLocks noGrp="1"/>
          </p:cNvSpPr>
          <p:nvPr>
            <p:ph type="body" sz="quarter" idx="11" hasCustomPrompt="1"/>
          </p:nvPr>
        </p:nvSpPr>
        <p:spPr>
          <a:xfrm>
            <a:off x="669925" y="2925264"/>
            <a:ext cx="3328988" cy="6985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defRPr sz="2000" b="0" i="0">
                <a:latin typeface="Arial" charset="0"/>
                <a:ea typeface="Arial" charset="0"/>
                <a:cs typeface="Arial" charset="0"/>
              </a:defRPr>
            </a:lvl2pPr>
            <a:lvl3pPr>
              <a:defRPr sz="2000" b="0" i="0">
                <a:latin typeface="Arial" charset="0"/>
                <a:ea typeface="Arial" charset="0"/>
                <a:cs typeface="Arial" charset="0"/>
              </a:defRPr>
            </a:lvl3pPr>
            <a:lvl4pPr>
              <a:defRPr sz="2000" b="0" i="0">
                <a:latin typeface="Arial" charset="0"/>
                <a:ea typeface="Arial" charset="0"/>
                <a:cs typeface="Arial" charset="0"/>
              </a:defRPr>
            </a:lvl4pPr>
            <a:lvl5pPr>
              <a:defRPr sz="2000"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b="0" i="0">
                <a:latin typeface="Merriweather Sans" charset="0"/>
                <a:ea typeface="Merriweather Sans" charset="0"/>
                <a:cs typeface="Merriweather Sans" charset="0"/>
              </a:rPr>
              <a:t>Name or Secondary Title 20–24pt Regular</a:t>
            </a:r>
            <a:endParaRPr lang="en-US"/>
          </a:p>
        </p:txBody>
      </p:sp>
      <p:sp>
        <p:nvSpPr>
          <p:cNvPr id="28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670233" y="1552920"/>
            <a:ext cx="3328362" cy="137234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Title 36–44pt Bold</a:t>
            </a:r>
            <a:endParaRPr lang="en-US"/>
          </a:p>
        </p:txBody>
      </p:sp>
      <p:sp>
        <p:nvSpPr>
          <p:cNvPr id="30" name="Picture Placeholder 29"/>
          <p:cNvSpPr>
            <a:spLocks noGrp="1"/>
          </p:cNvSpPr>
          <p:nvPr>
            <p:ph type="pic" sz="quarter" idx="12" hasCustomPrompt="1"/>
          </p:nvPr>
        </p:nvSpPr>
        <p:spPr>
          <a:xfrm>
            <a:off x="4572000" y="0"/>
            <a:ext cx="7620000" cy="6865938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r>
              <a:rPr lang="en-US"/>
              <a:t>Click icon and select an image. Use the CROP tool under the PICTURE FORMAT tab to adjust.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469577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TITL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5486400"/>
            <a:ext cx="12192000" cy="13796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cxnSp>
        <p:nvCxnSpPr>
          <p:cNvPr id="13" name="Straight Connector 12"/>
          <p:cNvCxnSpPr/>
          <p:nvPr userDrawn="1"/>
        </p:nvCxnSpPr>
        <p:spPr>
          <a:xfrm>
            <a:off x="85468" y="5486400"/>
            <a:ext cx="0" cy="1290521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 userDrawn="1"/>
        </p:nvCxnSpPr>
        <p:spPr>
          <a:xfrm>
            <a:off x="12106532" y="5486400"/>
            <a:ext cx="0" cy="1290521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 userDrawn="1"/>
        </p:nvCxnSpPr>
        <p:spPr>
          <a:xfrm flipH="1">
            <a:off x="85469" y="6776921"/>
            <a:ext cx="12021063" cy="0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16"/>
          <p:cNvSpPr>
            <a:spLocks noGrp="1"/>
          </p:cNvSpPr>
          <p:nvPr>
            <p:ph type="body" sz="quarter" idx="10" hasCustomPrompt="1"/>
          </p:nvPr>
        </p:nvSpPr>
        <p:spPr>
          <a:xfrm>
            <a:off x="670232" y="5613651"/>
            <a:ext cx="8604395" cy="62578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Title 36–44pt Bold</a:t>
            </a:r>
            <a:endParaRPr lang="en-US"/>
          </a:p>
        </p:txBody>
      </p:sp>
      <p:sp>
        <p:nvSpPr>
          <p:cNvPr id="18" name="Text Placeholder 28"/>
          <p:cNvSpPr>
            <a:spLocks noGrp="1"/>
          </p:cNvSpPr>
          <p:nvPr>
            <p:ph type="body" sz="quarter" idx="11" hasCustomPrompt="1"/>
          </p:nvPr>
        </p:nvSpPr>
        <p:spPr>
          <a:xfrm>
            <a:off x="670230" y="6239435"/>
            <a:ext cx="8604397" cy="36883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defRPr sz="2000" b="0" i="0">
                <a:latin typeface="Arial" charset="0"/>
                <a:ea typeface="Arial" charset="0"/>
                <a:cs typeface="Arial" charset="0"/>
              </a:defRPr>
            </a:lvl2pPr>
            <a:lvl3pPr>
              <a:defRPr sz="2000" b="0" i="0">
                <a:latin typeface="Arial" charset="0"/>
                <a:ea typeface="Arial" charset="0"/>
                <a:cs typeface="Arial" charset="0"/>
              </a:defRPr>
            </a:lvl3pPr>
            <a:lvl4pPr>
              <a:defRPr sz="2000" b="0" i="0">
                <a:latin typeface="Arial" charset="0"/>
                <a:ea typeface="Arial" charset="0"/>
                <a:cs typeface="Arial" charset="0"/>
              </a:defRPr>
            </a:lvl4pPr>
            <a:lvl5pPr>
              <a:defRPr sz="2000"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b="0" i="0">
                <a:latin typeface="Merriweather Sans" charset="0"/>
                <a:ea typeface="Merriweather Sans" charset="0"/>
                <a:cs typeface="Merriweather Sans" charset="0"/>
              </a:rPr>
              <a:t>Presenter’s Name or Secondary Title 20–24pt Regular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2" hasCustomPrompt="1"/>
          </p:nvPr>
        </p:nvSpPr>
        <p:spPr>
          <a:xfrm>
            <a:off x="0" y="0"/>
            <a:ext cx="12192000" cy="5486400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r>
              <a:rPr lang="en-US"/>
              <a:t>Click icon and select an image. Use the CROP tool under the PICTURE FORMAT tab to adjust.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8967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0" hasCustomPrompt="1"/>
          </p:nvPr>
        </p:nvSpPr>
        <p:spPr>
          <a:xfrm>
            <a:off x="931863" y="2226876"/>
            <a:ext cx="10328275" cy="90821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4800" b="1" i="1" baseline="0">
                <a:solidFill>
                  <a:schemeClr val="tx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1">
                <a:latin typeface="Merriweather Sans" charset="0"/>
                <a:ea typeface="Merriweather Sans" charset="0"/>
                <a:cs typeface="Merriweather Sans" charset="0"/>
              </a:rPr>
              <a:t>Thank You 48pt Bold Italic</a:t>
            </a:r>
            <a:endParaRPr lang="en-US"/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1" hasCustomPrompt="1"/>
          </p:nvPr>
        </p:nvSpPr>
        <p:spPr>
          <a:xfrm>
            <a:off x="922338" y="3280295"/>
            <a:ext cx="10334625" cy="469900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0" i="1">
                <a:latin typeface="Merriweather Sans" charset="0"/>
                <a:ea typeface="Merriweather Sans" charset="0"/>
                <a:cs typeface="Merriweather Sans" charset="0"/>
              </a:rPr>
              <a:t>Questions? OR Contact Information OR Closing Statement 20pt Italic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926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8D9E3F-1E88-384A-B8F3-6A07D02299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3F3BEF-AB2C-2446-87C0-69F0F6678C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CF678-D36D-6B49-8B43-5C76947D69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BCEDB-3510-1047-B702-AD56B91DB57E}" type="datetimeFigureOut">
              <a:rPr lang="en-US" smtClean="0"/>
              <a:t>10/13/22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D44F07-1236-114E-8544-9F3ED13E99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4F501-A406-AC49-A26F-825C63A93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D88863-7221-C04E-8B6E-88D4650A8E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6359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12192000" cy="68660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813276"/>
            <a:ext cx="2607471" cy="3788709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867" y="5779826"/>
            <a:ext cx="2410647" cy="792424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1201738" y="2009415"/>
            <a:ext cx="9788525" cy="1228654"/>
          </a:xfr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Font typeface="Arial" charset="0"/>
              <a:buNone/>
              <a:defRPr sz="60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defRPr b="1" i="0">
                <a:latin typeface="Arial" charset="0"/>
                <a:ea typeface="Arial" charset="0"/>
                <a:cs typeface="Arial" charset="0"/>
              </a:defRPr>
            </a:lvl2pPr>
            <a:lvl3pPr>
              <a:defRPr b="1" i="0">
                <a:latin typeface="Arial" charset="0"/>
                <a:ea typeface="Arial" charset="0"/>
                <a:cs typeface="Arial" charset="0"/>
              </a:defRPr>
            </a:lvl3pPr>
            <a:lvl4pPr>
              <a:defRPr b="1" i="0">
                <a:latin typeface="Arial" charset="0"/>
                <a:ea typeface="Arial" charset="0"/>
                <a:cs typeface="Arial" charset="0"/>
              </a:defRPr>
            </a:lvl4pPr>
            <a:lvl5pPr>
              <a:defRPr b="1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/>
              <a:t>Title 48–66pt Bold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1201738" y="4278498"/>
            <a:ext cx="9788525" cy="439278"/>
          </a:xfrm>
        </p:spPr>
        <p:txBody>
          <a:bodyPr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 b="0" i="1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0" i="1">
                <a:latin typeface="Merriweather Sans" charset="0"/>
                <a:ea typeface="Merriweather Sans" charset="0"/>
                <a:cs typeface="Merriweather Sans" charset="0"/>
              </a:rPr>
              <a:t>Presenter’s Name 20pt Italic</a:t>
            </a:r>
            <a:endParaRPr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2" hasCustomPrompt="1"/>
          </p:nvPr>
        </p:nvSpPr>
        <p:spPr>
          <a:xfrm>
            <a:off x="1201738" y="3238069"/>
            <a:ext cx="9788525" cy="57943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b="0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/>
              <a:t>Presenter’s Name or Secondary Title 24–32pt Regular</a:t>
            </a:r>
          </a:p>
        </p:txBody>
      </p:sp>
    </p:spTree>
    <p:extLst>
      <p:ext uri="{BB962C8B-B14F-4D97-AF65-F5344CB8AC3E}">
        <p14:creationId xmlns:p14="http://schemas.microsoft.com/office/powerpoint/2010/main" val="19885956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>
          <a:xfrm>
            <a:off x="0" y="0"/>
            <a:ext cx="4572000" cy="68660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85468" y="81079"/>
            <a:ext cx="4483743" cy="6695842"/>
            <a:chOff x="85468" y="81079"/>
            <a:chExt cx="4486532" cy="6695842"/>
          </a:xfrm>
        </p:grpSpPr>
        <p:cxnSp>
          <p:nvCxnSpPr>
            <p:cNvPr id="20" name="Straight Connector 19"/>
            <p:cNvCxnSpPr/>
            <p:nvPr/>
          </p:nvCxnSpPr>
          <p:spPr>
            <a:xfrm flipH="1">
              <a:off x="85468" y="81079"/>
              <a:ext cx="4486532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85468" y="81079"/>
              <a:ext cx="0" cy="6695842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85468" y="6776921"/>
              <a:ext cx="4486532" cy="0"/>
            </a:xfrm>
            <a:prstGeom prst="line">
              <a:avLst/>
            </a:prstGeom>
            <a:ln w="9525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4" name="Picture 2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330496"/>
            <a:ext cx="2053177" cy="2983308"/>
          </a:xfrm>
          <a:prstGeom prst="rect">
            <a:avLst/>
          </a:prstGeom>
        </p:spPr>
      </p:pic>
      <p:pic>
        <p:nvPicPr>
          <p:cNvPr id="25" name="Picture 2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47" y="5948874"/>
            <a:ext cx="2410647" cy="792424"/>
          </a:xfrm>
          <a:prstGeom prst="rect">
            <a:avLst/>
          </a:prstGeom>
        </p:spPr>
      </p:pic>
      <p:sp>
        <p:nvSpPr>
          <p:cNvPr id="34" name="Text Placeholder 33"/>
          <p:cNvSpPr>
            <a:spLocks noGrp="1"/>
          </p:cNvSpPr>
          <p:nvPr>
            <p:ph type="body" sz="quarter" idx="12" hasCustomPrompt="1"/>
          </p:nvPr>
        </p:nvSpPr>
        <p:spPr>
          <a:xfrm>
            <a:off x="677609" y="4392510"/>
            <a:ext cx="3328988" cy="717372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0" i="1">
                <a:latin typeface="Merriweather Sans" charset="0"/>
                <a:ea typeface="Merriweather Sans" charset="0"/>
                <a:cs typeface="Merriweather Sans" charset="0"/>
              </a:rPr>
              <a:t>Presenter’s Name 20pt Italic</a:t>
            </a:r>
            <a:endParaRPr lang="en-US"/>
          </a:p>
        </p:txBody>
      </p:sp>
      <p:sp>
        <p:nvSpPr>
          <p:cNvPr id="37" name="Picture Placeholder 36"/>
          <p:cNvSpPr>
            <a:spLocks noGrp="1"/>
          </p:cNvSpPr>
          <p:nvPr>
            <p:ph type="pic" sz="quarter" idx="13" hasCustomPrompt="1"/>
          </p:nvPr>
        </p:nvSpPr>
        <p:spPr>
          <a:xfrm>
            <a:off x="4568825" y="0"/>
            <a:ext cx="7623175" cy="6865938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r>
              <a:rPr lang="en-US"/>
              <a:t>Click icon and select an image. Use the CROP tool under the PICTURE FORMAT tab to adjust.</a:t>
            </a:r>
          </a:p>
          <a:p>
            <a:endParaRPr lang="en-US"/>
          </a:p>
        </p:txBody>
      </p:sp>
      <p:sp>
        <p:nvSpPr>
          <p:cNvPr id="13" name="Text Placeholder 28"/>
          <p:cNvSpPr>
            <a:spLocks noGrp="1"/>
          </p:cNvSpPr>
          <p:nvPr>
            <p:ph type="body" sz="quarter" idx="14" hasCustomPrompt="1"/>
          </p:nvPr>
        </p:nvSpPr>
        <p:spPr>
          <a:xfrm>
            <a:off x="677609" y="3009788"/>
            <a:ext cx="3328988" cy="698500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defRPr sz="2000" b="0" i="0">
                <a:latin typeface="Arial" charset="0"/>
                <a:ea typeface="Arial" charset="0"/>
                <a:cs typeface="Arial" charset="0"/>
              </a:defRPr>
            </a:lvl2pPr>
            <a:lvl3pPr>
              <a:defRPr sz="2000" b="0" i="0">
                <a:latin typeface="Arial" charset="0"/>
                <a:ea typeface="Arial" charset="0"/>
                <a:cs typeface="Arial" charset="0"/>
              </a:defRPr>
            </a:lvl3pPr>
            <a:lvl4pPr>
              <a:defRPr sz="2000" b="0" i="0">
                <a:latin typeface="Arial" charset="0"/>
                <a:ea typeface="Arial" charset="0"/>
                <a:cs typeface="Arial" charset="0"/>
              </a:defRPr>
            </a:lvl4pPr>
            <a:lvl5pPr>
              <a:defRPr sz="2000"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b="0" i="0">
                <a:latin typeface="Merriweather Sans" charset="0"/>
                <a:ea typeface="Merriweather Sans" charset="0"/>
                <a:cs typeface="Merriweather Sans" charset="0"/>
              </a:rPr>
              <a:t>Name or Secondary Title 20–24pt Regular</a:t>
            </a:r>
            <a:endParaRPr lang="en-US"/>
          </a:p>
        </p:txBody>
      </p:sp>
      <p:sp>
        <p:nvSpPr>
          <p:cNvPr id="14" name="Text Placeholder 16"/>
          <p:cNvSpPr>
            <a:spLocks noGrp="1"/>
          </p:cNvSpPr>
          <p:nvPr>
            <p:ph type="body" sz="quarter" idx="15" hasCustomPrompt="1"/>
          </p:nvPr>
        </p:nvSpPr>
        <p:spPr>
          <a:xfrm>
            <a:off x="677917" y="1637444"/>
            <a:ext cx="3328362" cy="1372344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Title 36–44pt Bold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09940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 userDrawn="1"/>
        </p:nvSpPr>
        <p:spPr>
          <a:xfrm>
            <a:off x="0" y="4800600"/>
            <a:ext cx="12192000" cy="20654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42" name="Picture 4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4801701"/>
            <a:ext cx="676195" cy="705694"/>
          </a:xfrm>
          <a:prstGeom prst="rect">
            <a:avLst/>
          </a:prstGeom>
        </p:spPr>
      </p:pic>
      <p:pic>
        <p:nvPicPr>
          <p:cNvPr id="43" name="Picture 4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9615" y="5948874"/>
            <a:ext cx="2410647" cy="792424"/>
          </a:xfrm>
          <a:prstGeom prst="rect">
            <a:avLst/>
          </a:prstGeom>
        </p:spPr>
      </p:pic>
      <p:cxnSp>
        <p:nvCxnSpPr>
          <p:cNvPr id="38" name="Straight Connector 37"/>
          <p:cNvCxnSpPr/>
          <p:nvPr userDrawn="1"/>
        </p:nvCxnSpPr>
        <p:spPr>
          <a:xfrm>
            <a:off x="85468" y="4800600"/>
            <a:ext cx="0" cy="1976321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 userDrawn="1"/>
        </p:nvCxnSpPr>
        <p:spPr>
          <a:xfrm>
            <a:off x="12106532" y="4800600"/>
            <a:ext cx="0" cy="1976321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 userDrawn="1"/>
        </p:nvCxnSpPr>
        <p:spPr>
          <a:xfrm flipH="1">
            <a:off x="85469" y="6776921"/>
            <a:ext cx="12021063" cy="0"/>
          </a:xfrm>
          <a:prstGeom prst="line">
            <a:avLst/>
          </a:prstGeom>
          <a:ln w="952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 Placeholder 52"/>
          <p:cNvSpPr>
            <a:spLocks noGrp="1"/>
          </p:cNvSpPr>
          <p:nvPr>
            <p:ph type="body" sz="quarter" idx="12" hasCustomPrompt="1"/>
          </p:nvPr>
        </p:nvSpPr>
        <p:spPr>
          <a:xfrm>
            <a:off x="670230" y="6186421"/>
            <a:ext cx="8683625" cy="39846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1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0" i="1">
                <a:latin typeface="Merriweather Sans" charset="0"/>
                <a:ea typeface="Merriweather Sans" charset="0"/>
                <a:cs typeface="Merriweather Sans" charset="0"/>
              </a:rPr>
              <a:t>Presenter’s Name 20pt Italic</a:t>
            </a:r>
            <a:endParaRPr lang="en-US"/>
          </a:p>
        </p:txBody>
      </p:sp>
      <p:sp>
        <p:nvSpPr>
          <p:cNvPr id="56" name="Picture Placeholder 55"/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4800600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r>
              <a:rPr lang="en-US"/>
              <a:t>Click icon and select an image. Use the CROP tool under the PICTURE FORMAT tab to adjust.</a:t>
            </a:r>
          </a:p>
          <a:p>
            <a:endParaRPr lang="en-US"/>
          </a:p>
        </p:txBody>
      </p:sp>
      <p:sp>
        <p:nvSpPr>
          <p:cNvPr id="12" name="Text Placeholder 16"/>
          <p:cNvSpPr>
            <a:spLocks noGrp="1"/>
          </p:cNvSpPr>
          <p:nvPr>
            <p:ph type="body" sz="quarter" idx="14" hasCustomPrompt="1"/>
          </p:nvPr>
        </p:nvSpPr>
        <p:spPr>
          <a:xfrm>
            <a:off x="670232" y="4967311"/>
            <a:ext cx="8604395" cy="625783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4000" b="1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Title 36–44pt Bold</a:t>
            </a:r>
            <a:endParaRPr lang="en-US"/>
          </a:p>
        </p:txBody>
      </p:sp>
      <p:sp>
        <p:nvSpPr>
          <p:cNvPr id="13" name="Text Placeholder 28"/>
          <p:cNvSpPr>
            <a:spLocks noGrp="1"/>
          </p:cNvSpPr>
          <p:nvPr>
            <p:ph type="body" sz="quarter" idx="15" hasCustomPrompt="1"/>
          </p:nvPr>
        </p:nvSpPr>
        <p:spPr>
          <a:xfrm>
            <a:off x="670230" y="5593095"/>
            <a:ext cx="8604397" cy="36883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defRPr sz="2000" b="0" i="0">
                <a:latin typeface="Arial" charset="0"/>
                <a:ea typeface="Arial" charset="0"/>
                <a:cs typeface="Arial" charset="0"/>
              </a:defRPr>
            </a:lvl2pPr>
            <a:lvl3pPr>
              <a:defRPr sz="2000" b="0" i="0">
                <a:latin typeface="Arial" charset="0"/>
                <a:ea typeface="Arial" charset="0"/>
                <a:cs typeface="Arial" charset="0"/>
              </a:defRPr>
            </a:lvl3pPr>
            <a:lvl4pPr>
              <a:defRPr sz="2000" b="0" i="0">
                <a:latin typeface="Arial" charset="0"/>
                <a:ea typeface="Arial" charset="0"/>
                <a:cs typeface="Arial" charset="0"/>
              </a:defRPr>
            </a:lvl4pPr>
            <a:lvl5pPr>
              <a:defRPr sz="2000" b="0" i="0">
                <a:latin typeface="Arial" charset="0"/>
                <a:ea typeface="Arial" charset="0"/>
                <a:cs typeface="Arial" charset="0"/>
              </a:defRPr>
            </a:lvl5pPr>
          </a:lstStyle>
          <a:p>
            <a:pPr lvl="0"/>
            <a:r>
              <a:rPr lang="en-US" b="0" i="0">
                <a:latin typeface="Merriweather Sans" charset="0"/>
                <a:ea typeface="Merriweather Sans" charset="0"/>
                <a:cs typeface="Merriweather Sans" charset="0"/>
              </a:rPr>
              <a:t>Presenter’s Name or Secondary Title 20–24pt Regular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216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454" y="-165260"/>
            <a:ext cx="471091" cy="68450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0" hasCustomPrompt="1"/>
          </p:nvPr>
        </p:nvSpPr>
        <p:spPr>
          <a:xfrm>
            <a:off x="675635" y="545315"/>
            <a:ext cx="10819679" cy="75328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600" b="1" i="0" u="sng" baseline="0">
                <a:solidFill>
                  <a:schemeClr val="tx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3600" b="1" i="0" u="sng">
                <a:latin typeface="Merriweather Sans" charset="0"/>
                <a:ea typeface="Merriweather Sans" charset="0"/>
                <a:cs typeface="Merriweather Sans" charset="0"/>
              </a:rPr>
              <a:t>Header 28–40pt Bold, Underlined</a:t>
            </a:r>
            <a:endParaRPr lang="en-US" sz="3600" b="1" i="0" u="sng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" name="Media Placeholder 4"/>
          <p:cNvSpPr>
            <a:spLocks noGrp="1"/>
          </p:cNvSpPr>
          <p:nvPr>
            <p:ph type="media" sz="quarter" idx="11"/>
          </p:nvPr>
        </p:nvSpPr>
        <p:spPr>
          <a:xfrm>
            <a:off x="2438400" y="1521741"/>
            <a:ext cx="7315200" cy="4114800"/>
          </a:xfrm>
        </p:spPr>
        <p:txBody>
          <a:bodyPr/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r>
              <a:rPr lang="en-US" sz="1800"/>
              <a:t>Click icon to add media</a:t>
            </a:r>
            <a:endParaRPr lang="en-US"/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11352058" y="6282076"/>
            <a:ext cx="712434" cy="369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5A9C333-8DEA-A549-BB52-FB8135D4E171}" type="slidenum">
              <a:rPr lang="en-US" sz="1800" b="1" i="0" u="sng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rPr>
              <a:pPr algn="l"/>
              <a:t>‹#›</a:t>
            </a:fld>
            <a:endParaRPr lang="en-US" sz="1800" b="1" i="0" u="sng">
              <a:solidFill>
                <a:schemeClr val="bg1"/>
              </a:solidFill>
              <a:latin typeface="Merriweather Sans" charset="0"/>
              <a:ea typeface="Merriweather Sans" charset="0"/>
              <a:cs typeface="Merriweather Sans" charset="0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820370" y="6311041"/>
            <a:ext cx="4527550" cy="276563"/>
          </a:xfrm>
        </p:spPr>
        <p:txBody>
          <a:bodyPr>
            <a:normAutofit/>
          </a:bodyPr>
          <a:lstStyle>
            <a:lvl1pPr marL="0" indent="0" algn="r">
              <a:buNone/>
              <a:defRPr sz="1800" b="1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sample.uga.edu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94480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  <p15:guide id="29" orient="horz" pos="4128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454" y="-165260"/>
            <a:ext cx="471091" cy="684505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675635" y="545315"/>
            <a:ext cx="20445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</a:pPr>
            <a:r>
              <a:rPr lang="en-US" sz="3600" b="1" i="0" u="sng">
                <a:latin typeface="Merriweather Sans" charset="0"/>
                <a:ea typeface="Merriweather Sans" charset="0"/>
                <a:cs typeface="Merriweather Sans" charset="0"/>
              </a:rPr>
              <a:t>Agenda</a:t>
            </a:r>
          </a:p>
        </p:txBody>
      </p:sp>
      <p:sp>
        <p:nvSpPr>
          <p:cNvPr id="11" name="Slide Number Placeholder 5"/>
          <p:cNvSpPr txBox="1">
            <a:spLocks/>
          </p:cNvSpPr>
          <p:nvPr userDrawn="1"/>
        </p:nvSpPr>
        <p:spPr>
          <a:xfrm>
            <a:off x="11352058" y="6282076"/>
            <a:ext cx="712434" cy="369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5A9C333-8DEA-A549-BB52-FB8135D4E171}" type="slidenum">
              <a:rPr lang="en-US" sz="1800" b="1" i="0" u="sng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rPr>
              <a:pPr algn="l"/>
              <a:t>‹#›</a:t>
            </a:fld>
            <a:endParaRPr lang="en-US" sz="1800" b="1" i="0" u="sng">
              <a:solidFill>
                <a:schemeClr val="bg1"/>
              </a:solidFill>
              <a:latin typeface="Merriweather Sans" charset="0"/>
              <a:ea typeface="Merriweather Sans" charset="0"/>
              <a:cs typeface="Merriweather Sans" charset="0"/>
            </a:endParaRPr>
          </a:p>
        </p:txBody>
      </p:sp>
      <p:sp>
        <p:nvSpPr>
          <p:cNvPr id="16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6820370" y="6311041"/>
            <a:ext cx="4527550" cy="276563"/>
          </a:xfrm>
        </p:spPr>
        <p:txBody>
          <a:bodyPr>
            <a:normAutofit/>
          </a:bodyPr>
          <a:lstStyle>
            <a:lvl1pPr marL="0" indent="0" algn="r">
              <a:buNone/>
              <a:defRPr sz="1800" b="1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sample.uga.edu</a:t>
            </a:r>
            <a:endParaRPr lang="en-US"/>
          </a:p>
        </p:txBody>
      </p:sp>
      <p:sp>
        <p:nvSpPr>
          <p:cNvPr id="17" name="Text Placehold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72847" y="1406525"/>
            <a:ext cx="10910888" cy="4402138"/>
          </a:xfrm>
        </p:spPr>
        <p:txBody>
          <a:bodyPr>
            <a:normAutofit/>
          </a:bodyPr>
          <a:lstStyle>
            <a:lvl1pPr marL="342900" indent="-342900">
              <a:lnSpc>
                <a:spcPct val="100000"/>
              </a:lnSpc>
              <a:spcBef>
                <a:spcPts val="0"/>
              </a:spcBef>
              <a:buFont typeface="Arial" charset="0"/>
              <a:buChar char="•"/>
              <a:defRPr sz="2000" b="1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  <a:lvl2pPr>
              <a:lnSpc>
                <a:spcPct val="100000"/>
              </a:lnSpc>
              <a:defRPr sz="1600" b="0" i="0" baseline="0">
                <a:latin typeface="Merriweather Sans" charset="0"/>
                <a:ea typeface="Merriweather Sans" charset="0"/>
                <a:cs typeface="Merriweather Sans" charset="0"/>
              </a:defRPr>
            </a:lvl2pPr>
          </a:lstStyle>
          <a:p>
            <a:pPr lvl="0"/>
            <a:r>
              <a:rPr lang="en-US" sz="2000" b="1" i="0">
                <a:latin typeface="Merriweather Sans" charset="0"/>
                <a:ea typeface="Merriweather Sans" charset="0"/>
                <a:cs typeface="Merriweather Sans" charset="0"/>
              </a:rPr>
              <a:t>Agenda Topic 1 20pt Bold</a:t>
            </a:r>
          </a:p>
          <a:p>
            <a:pPr lvl="1"/>
            <a:r>
              <a:rPr lang="en-US" sz="1600" b="0" i="0">
                <a:latin typeface="Merriweather Sans" charset="0"/>
                <a:ea typeface="Merriweather Sans" charset="0"/>
                <a:cs typeface="Merriweather Sans" charset="0"/>
              </a:rPr>
              <a:t>Presenter or Sub-Topic 1 16pt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915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ption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454" y="-165260"/>
            <a:ext cx="471091" cy="684505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72847" y="545394"/>
            <a:ext cx="10910887" cy="677862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600" b="1" i="0" u="sng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3600" b="1" i="0" u="sng">
                <a:latin typeface="Merriweather Sans" charset="0"/>
                <a:ea typeface="Merriweather Sans" charset="0"/>
                <a:cs typeface="Merriweather Sans" charset="0"/>
              </a:rPr>
              <a:t>Header 28–40pt Bold, Underlined</a:t>
            </a:r>
            <a:endParaRPr lang="en-US" sz="3600" b="1" i="0" u="sng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2847" y="1406525"/>
            <a:ext cx="10910888" cy="44021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0" name="Slide Number Placeholder 5"/>
          <p:cNvSpPr txBox="1">
            <a:spLocks/>
          </p:cNvSpPr>
          <p:nvPr userDrawn="1"/>
        </p:nvSpPr>
        <p:spPr>
          <a:xfrm>
            <a:off x="11352058" y="6282076"/>
            <a:ext cx="712434" cy="369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5A9C333-8DEA-A549-BB52-FB8135D4E171}" type="slidenum">
              <a:rPr lang="en-US" sz="1800" b="1" i="0" u="sng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rPr>
              <a:pPr algn="l"/>
              <a:t>‹#›</a:t>
            </a:fld>
            <a:endParaRPr lang="en-US" sz="1800" b="1" i="0" u="sng">
              <a:solidFill>
                <a:schemeClr val="bg1"/>
              </a:solidFill>
              <a:latin typeface="Merriweather Sans" charset="0"/>
              <a:ea typeface="Merriweather Sans" charset="0"/>
              <a:cs typeface="Merriweather Sans" charset="0"/>
            </a:endParaRPr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6820370" y="6311041"/>
            <a:ext cx="4527550" cy="276563"/>
          </a:xfrm>
        </p:spPr>
        <p:txBody>
          <a:bodyPr>
            <a:normAutofit/>
          </a:bodyPr>
          <a:lstStyle>
            <a:lvl1pPr marL="0" indent="0" algn="r">
              <a:buNone/>
              <a:defRPr sz="1800" b="1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sample.uga.edu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978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p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454" y="-165260"/>
            <a:ext cx="471091" cy="68450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2847" y="1406525"/>
            <a:ext cx="5027867" cy="44021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673100" y="545315"/>
            <a:ext cx="5027614" cy="66198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3200" b="1" i="0" u="sng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28–40pt Bold,</a:t>
            </a:r>
            <a:endParaRPr lang="en-US"/>
          </a:p>
        </p:txBody>
      </p:sp>
      <p:sp>
        <p:nvSpPr>
          <p:cNvPr id="19" name="Text Placeholder 5"/>
          <p:cNvSpPr>
            <a:spLocks noGrp="1"/>
          </p:cNvSpPr>
          <p:nvPr>
            <p:ph type="body" sz="quarter" idx="14" hasCustomPrompt="1"/>
          </p:nvPr>
        </p:nvSpPr>
        <p:spPr>
          <a:xfrm>
            <a:off x="6380447" y="1406525"/>
            <a:ext cx="5027867" cy="440213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Text Placeholder 2"/>
          <p:cNvSpPr>
            <a:spLocks noGrp="1"/>
          </p:cNvSpPr>
          <p:nvPr>
            <p:ph type="body" sz="quarter" idx="15" hasCustomPrompt="1"/>
          </p:nvPr>
        </p:nvSpPr>
        <p:spPr>
          <a:xfrm>
            <a:off x="6380700" y="545315"/>
            <a:ext cx="5027614" cy="66198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3200" b="1" i="0" u="sng" baseline="0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Underlined</a:t>
            </a:r>
            <a:endParaRPr lang="en-US"/>
          </a:p>
          <a:p>
            <a:pPr lvl="0"/>
            <a:endParaRPr lang="en-US"/>
          </a:p>
        </p:txBody>
      </p:sp>
      <p:sp>
        <p:nvSpPr>
          <p:cNvPr id="16" name="Slide Number Placeholder 5"/>
          <p:cNvSpPr txBox="1">
            <a:spLocks/>
          </p:cNvSpPr>
          <p:nvPr userDrawn="1"/>
        </p:nvSpPr>
        <p:spPr>
          <a:xfrm>
            <a:off x="11352058" y="6282076"/>
            <a:ext cx="712434" cy="369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5A9C333-8DEA-A549-BB52-FB8135D4E171}" type="slidenum">
              <a:rPr lang="en-US" sz="1800" b="1" i="0" u="sng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rPr>
              <a:pPr algn="l"/>
              <a:t>‹#›</a:t>
            </a:fld>
            <a:endParaRPr lang="en-US" sz="1800" b="1" i="0" u="sng">
              <a:solidFill>
                <a:schemeClr val="bg1"/>
              </a:solidFill>
              <a:latin typeface="Merriweather Sans" charset="0"/>
              <a:ea typeface="Merriweather Sans" charset="0"/>
              <a:cs typeface="Merriweather Sans" charset="0"/>
            </a:endParaRPr>
          </a:p>
        </p:txBody>
      </p:sp>
      <p:sp>
        <p:nvSpPr>
          <p:cNvPr id="17" name="Text Placeholder 8"/>
          <p:cNvSpPr>
            <a:spLocks noGrp="1"/>
          </p:cNvSpPr>
          <p:nvPr>
            <p:ph type="body" sz="quarter" idx="16" hasCustomPrompt="1"/>
          </p:nvPr>
        </p:nvSpPr>
        <p:spPr>
          <a:xfrm>
            <a:off x="6820370" y="6311041"/>
            <a:ext cx="4527550" cy="276563"/>
          </a:xfrm>
        </p:spPr>
        <p:txBody>
          <a:bodyPr>
            <a:normAutofit/>
          </a:bodyPr>
          <a:lstStyle>
            <a:lvl1pPr marL="0" indent="0" algn="r">
              <a:buNone/>
              <a:defRPr sz="1800" b="1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sample.uga.edu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9476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ptio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Text Placeholder 3"/>
          <p:cNvSpPr>
            <a:spLocks noGrp="1"/>
          </p:cNvSpPr>
          <p:nvPr>
            <p:ph type="body" sz="quarter" idx="18" hasCustomPrompt="1"/>
          </p:nvPr>
        </p:nvSpPr>
        <p:spPr>
          <a:xfrm>
            <a:off x="8292594" y="545315"/>
            <a:ext cx="3129216" cy="65462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b="1" i="0" u="sng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="1" i="0" u="sng">
                <a:latin typeface="Merriweather Sans" charset="0"/>
                <a:ea typeface="Merriweather Sans" charset="0"/>
                <a:cs typeface="Merriweather Sans" charset="0"/>
              </a:rPr>
              <a:t>Bold, Underline</a:t>
            </a:r>
            <a:endParaRPr lang="en-US" b="1" i="0" u="sng">
              <a:latin typeface="Arial" charset="0"/>
              <a:ea typeface="Arial" charset="0"/>
              <a:cs typeface="Arial" charset="0"/>
            </a:endParaRPr>
          </a:p>
          <a:p>
            <a:pPr lvl="0"/>
            <a:endParaRPr lang="en-US"/>
          </a:p>
        </p:txBody>
      </p:sp>
      <p:sp>
        <p:nvSpPr>
          <p:cNvPr id="33" name="Text Placeholder 3"/>
          <p:cNvSpPr>
            <a:spLocks noGrp="1"/>
          </p:cNvSpPr>
          <p:nvPr>
            <p:ph type="body" sz="quarter" idx="17" hasCustomPrompt="1"/>
          </p:nvPr>
        </p:nvSpPr>
        <p:spPr>
          <a:xfrm>
            <a:off x="4482594" y="545315"/>
            <a:ext cx="3129216" cy="654624"/>
          </a:xfrm>
        </p:spPr>
        <p:txBody>
          <a:bodyPr/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b="1" i="0" u="sng">
                <a:latin typeface="Arial" charset="0"/>
                <a:ea typeface="Arial" charset="0"/>
                <a:cs typeface="Arial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="1" i="0" u="sng">
                <a:latin typeface="Merriweather Sans" charset="0"/>
                <a:ea typeface="Merriweather Sans" charset="0"/>
                <a:cs typeface="Merriweather Sans" charset="0"/>
              </a:rPr>
              <a:t>28–40pt</a:t>
            </a:r>
            <a:endParaRPr lang="en-US" b="1" i="0" u="sng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0" y="6172200"/>
            <a:ext cx="12192000" cy="69389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BC1E3E"/>
              </a:solidFill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317" y="5949061"/>
            <a:ext cx="3552829" cy="1167880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85468" y="81079"/>
            <a:ext cx="12021064" cy="6695842"/>
          </a:xfrm>
          <a:prstGeom prst="rect">
            <a:avLst/>
          </a:prstGeom>
          <a:noFill/>
          <a:ln w="9525">
            <a:solidFill>
              <a:srgbClr val="BA0C2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26454" y="-165260"/>
            <a:ext cx="471091" cy="684505"/>
          </a:xfrm>
          <a:prstGeom prst="rect">
            <a:avLst/>
          </a:prstGeom>
        </p:spPr>
      </p:pic>
      <p:sp>
        <p:nvSpPr>
          <p:cNvPr id="6" name="Text Placeholder 5"/>
          <p:cNvSpPr>
            <a:spLocks noGrp="1"/>
          </p:cNvSpPr>
          <p:nvPr>
            <p:ph type="body" sz="quarter" idx="12" hasCustomPrompt="1"/>
          </p:nvPr>
        </p:nvSpPr>
        <p:spPr>
          <a:xfrm>
            <a:off x="672848" y="1406525"/>
            <a:ext cx="3132004" cy="440213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Merriweather Sans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5" hasCustomPrompt="1"/>
          </p:nvPr>
        </p:nvSpPr>
        <p:spPr>
          <a:xfrm>
            <a:off x="675635" y="545315"/>
            <a:ext cx="3129216" cy="654624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b="1" i="0" u="sng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 u="sng">
                <a:latin typeface="Merriweather Sans" charset="0"/>
                <a:ea typeface="Merriweather Sans" charset="0"/>
                <a:cs typeface="Merriweather Sans" charset="0"/>
              </a:rPr>
              <a:t>Header</a:t>
            </a:r>
            <a:endParaRPr lang="en-US" b="1" i="0" u="sng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2" name="Text Placeholder 5"/>
          <p:cNvSpPr>
            <a:spLocks noGrp="1"/>
          </p:cNvSpPr>
          <p:nvPr>
            <p:ph type="body" sz="quarter" idx="16" hasCustomPrompt="1"/>
          </p:nvPr>
        </p:nvSpPr>
        <p:spPr>
          <a:xfrm>
            <a:off x="4482594" y="1406525"/>
            <a:ext cx="3132004" cy="4402138"/>
          </a:xfrm>
        </p:spPr>
        <p:txBody>
          <a:bodyPr>
            <a:norm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Merriweather Sans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19" hasCustomPrompt="1"/>
          </p:nvPr>
        </p:nvSpPr>
        <p:spPr>
          <a:xfrm>
            <a:off x="8292594" y="1406525"/>
            <a:ext cx="3132004" cy="44021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 b="0" i="0" baseline="0"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sz="2000" b="0" i="0">
                <a:latin typeface="Merriweather Sans" charset="0"/>
                <a:ea typeface="Merriweather Sans" charset="0"/>
                <a:cs typeface="Merriweather Sans" charset="0"/>
              </a:rPr>
              <a:t>Body Content 20+pt Merriweather Sans Regular</a:t>
            </a:r>
            <a:endParaRPr lang="en-US" sz="2000" b="0" i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8" name="Slide Number Placeholder 5"/>
          <p:cNvSpPr txBox="1">
            <a:spLocks/>
          </p:cNvSpPr>
          <p:nvPr userDrawn="1"/>
        </p:nvSpPr>
        <p:spPr>
          <a:xfrm>
            <a:off x="11352058" y="6282076"/>
            <a:ext cx="712434" cy="3698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fld id="{25A9C333-8DEA-A549-BB52-FB8135D4E171}" type="slidenum">
              <a:rPr lang="en-US" sz="1800" b="1" i="0" u="sng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rPr>
              <a:pPr algn="l"/>
              <a:t>‹#›</a:t>
            </a:fld>
            <a:endParaRPr lang="en-US" sz="1800" b="1" i="0" u="sng">
              <a:solidFill>
                <a:schemeClr val="bg1"/>
              </a:solidFill>
              <a:latin typeface="Merriweather Sans" charset="0"/>
              <a:ea typeface="Merriweather Sans" charset="0"/>
              <a:cs typeface="Merriweather Sans" charset="0"/>
            </a:endParaRPr>
          </a:p>
        </p:txBody>
      </p:sp>
      <p:sp>
        <p:nvSpPr>
          <p:cNvPr id="19" name="Text Placeholder 8"/>
          <p:cNvSpPr>
            <a:spLocks noGrp="1"/>
          </p:cNvSpPr>
          <p:nvPr>
            <p:ph type="body" sz="quarter" idx="20" hasCustomPrompt="1"/>
          </p:nvPr>
        </p:nvSpPr>
        <p:spPr>
          <a:xfrm>
            <a:off x="6820370" y="6311041"/>
            <a:ext cx="4527550" cy="276563"/>
          </a:xfrm>
        </p:spPr>
        <p:txBody>
          <a:bodyPr>
            <a:normAutofit/>
          </a:bodyPr>
          <a:lstStyle>
            <a:lvl1pPr marL="0" indent="0" algn="r">
              <a:buNone/>
              <a:defRPr sz="1800" b="1" i="0">
                <a:solidFill>
                  <a:schemeClr val="bg1"/>
                </a:solidFill>
                <a:latin typeface="Merriweather Sans" charset="0"/>
                <a:ea typeface="Merriweather Sans" charset="0"/>
                <a:cs typeface="Merriweather Sans" charset="0"/>
              </a:defRPr>
            </a:lvl1pPr>
          </a:lstStyle>
          <a:p>
            <a:pPr lvl="0"/>
            <a:r>
              <a:rPr lang="en-US" b="1" i="0">
                <a:latin typeface="Merriweather Sans" charset="0"/>
                <a:ea typeface="Merriweather Sans" charset="0"/>
                <a:cs typeface="Merriweather Sans" charset="0"/>
              </a:rPr>
              <a:t>sample.uga.edu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23975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4320">
          <p15:clr>
            <a:srgbClr val="FBAE40"/>
          </p15:clr>
        </p15:guide>
        <p15:guide id="4" pos="4800">
          <p15:clr>
            <a:srgbClr val="FBAE40"/>
          </p15:clr>
        </p15:guide>
        <p15:guide id="5" pos="5280">
          <p15:clr>
            <a:srgbClr val="FBAE40"/>
          </p15:clr>
        </p15:guide>
        <p15:guide id="6" pos="5760">
          <p15:clr>
            <a:srgbClr val="FBAE40"/>
          </p15:clr>
        </p15:guide>
        <p15:guide id="7" pos="6240">
          <p15:clr>
            <a:srgbClr val="FBAE40"/>
          </p15:clr>
        </p15:guide>
        <p15:guide id="8" pos="6720">
          <p15:clr>
            <a:srgbClr val="FBAE40"/>
          </p15:clr>
        </p15:guide>
        <p15:guide id="9" pos="7200">
          <p15:clr>
            <a:srgbClr val="FBAE40"/>
          </p15:clr>
        </p15:guide>
        <p15:guide id="10" pos="7680">
          <p15:clr>
            <a:srgbClr val="FBAE40"/>
          </p15:clr>
        </p15:guide>
        <p15:guide id="11" pos="3360">
          <p15:clr>
            <a:srgbClr val="FBAE40"/>
          </p15:clr>
        </p15:guide>
        <p15:guide id="12" pos="2880">
          <p15:clr>
            <a:srgbClr val="FBAE40"/>
          </p15:clr>
        </p15:guide>
        <p15:guide id="13" pos="2400">
          <p15:clr>
            <a:srgbClr val="FBAE40"/>
          </p15:clr>
        </p15:guide>
        <p15:guide id="14" pos="1920">
          <p15:clr>
            <a:srgbClr val="FBAE40"/>
          </p15:clr>
        </p15:guide>
        <p15:guide id="15" pos="1440">
          <p15:clr>
            <a:srgbClr val="FBAE40"/>
          </p15:clr>
        </p15:guide>
        <p15:guide id="16" pos="960">
          <p15:clr>
            <a:srgbClr val="FBAE40"/>
          </p15:clr>
        </p15:guide>
        <p15:guide id="17" pos="480">
          <p15:clr>
            <a:srgbClr val="FBAE40"/>
          </p15:clr>
        </p15:guide>
        <p15:guide id="18">
          <p15:clr>
            <a:srgbClr val="FBAE40"/>
          </p15:clr>
        </p15:guide>
        <p15:guide id="19" orient="horz" pos="1728">
          <p15:clr>
            <a:srgbClr val="FBAE40"/>
          </p15:clr>
        </p15:guide>
        <p15:guide id="20" orient="horz" pos="1296">
          <p15:clr>
            <a:srgbClr val="FBAE40"/>
          </p15:clr>
        </p15:guide>
        <p15:guide id="21" orient="horz" pos="864">
          <p15:clr>
            <a:srgbClr val="FBAE40"/>
          </p15:clr>
        </p15:guide>
        <p15:guide id="22" orient="horz" pos="432">
          <p15:clr>
            <a:srgbClr val="FBAE40"/>
          </p15:clr>
        </p15:guide>
        <p15:guide id="23" orient="horz">
          <p15:clr>
            <a:srgbClr val="FBAE40"/>
          </p15:clr>
        </p15:guide>
        <p15:guide id="24" orient="horz" pos="2592">
          <p15:clr>
            <a:srgbClr val="FBAE40"/>
          </p15:clr>
        </p15:guide>
        <p15:guide id="25" orient="horz" pos="3024">
          <p15:clr>
            <a:srgbClr val="FBAE40"/>
          </p15:clr>
        </p15:guide>
        <p15:guide id="26" orient="horz" pos="3456">
          <p15:clr>
            <a:srgbClr val="FBAE40"/>
          </p15:clr>
        </p15:guide>
        <p15:guide id="27" orient="horz" pos="3888">
          <p15:clr>
            <a:srgbClr val="FBAE40"/>
          </p15:clr>
        </p15:guide>
        <p15:guide id="28" orient="horz" pos="432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3CC31D-D603-AD4D-9D1C-921DA5F7AA0A}" type="datetime1">
              <a:t>10/13/22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9C27B-B23D-7147-B542-1233E532306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10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0" r:id="rId11"/>
    <p:sldLayoutId id="2147483661" r:id="rId12"/>
    <p:sldLayoutId id="2147483662" r:id="rId13"/>
    <p:sldLayoutId id="2147483663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81AD2C13-C370-7711-9F14-3A3A9B4D1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086" y="-13496"/>
            <a:ext cx="12228173" cy="6884993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DE0D445-5C25-4340-A412-34CAA3236F02}"/>
              </a:ext>
            </a:extLst>
          </p:cNvPr>
          <p:cNvSpPr txBox="1">
            <a:spLocks/>
          </p:cNvSpPr>
          <p:nvPr/>
        </p:nvSpPr>
        <p:spPr>
          <a:xfrm>
            <a:off x="1439863" y="4706199"/>
            <a:ext cx="9312275" cy="12625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Location or Audience</a:t>
            </a:r>
          </a:p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Month XX, 202X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6A27370-2DA7-C44A-8B7F-FCD74183CCE5}"/>
              </a:ext>
            </a:extLst>
          </p:cNvPr>
          <p:cNvSpPr txBox="1">
            <a:spLocks/>
          </p:cNvSpPr>
          <p:nvPr/>
        </p:nvSpPr>
        <p:spPr>
          <a:xfrm>
            <a:off x="118904" y="2768143"/>
            <a:ext cx="11954192" cy="1321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4400" b="1" dirty="0">
                <a:solidFill>
                  <a:schemeClr val="bg1"/>
                </a:solidFill>
                <a:latin typeface="+mj-lt"/>
              </a:rPr>
              <a:t>Presentation Title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BB2208-1D3E-AE46-8761-DBCD7C9C9DFF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60C2A5-69DB-3345-18C3-9A0F61EA2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940962" y="4320267"/>
            <a:ext cx="4310075" cy="63522"/>
          </a:xfrm>
          <a:prstGeom prst="rect">
            <a:avLst/>
          </a:prstGeom>
        </p:spPr>
      </p:pic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39D17301-E275-1A58-C826-335477D6C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0411" y="1101571"/>
            <a:ext cx="4391179" cy="1436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11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8319" y="0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127223" y="121052"/>
            <a:ext cx="11954192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Slide Subject or Topic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3722235" y="1128581"/>
            <a:ext cx="4772573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2</a:t>
            </a:fld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57003F7C-9DD8-0D68-7D33-6689E2B37865}"/>
              </a:ext>
            </a:extLst>
          </p:cNvPr>
          <p:cNvSpPr txBox="1">
            <a:spLocks/>
          </p:cNvSpPr>
          <p:nvPr/>
        </p:nvSpPr>
        <p:spPr>
          <a:xfrm>
            <a:off x="1273304" y="3702771"/>
            <a:ext cx="3136817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8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Explanation and source of stat</a:t>
            </a:r>
          </a:p>
        </p:txBody>
      </p:sp>
      <p:sp>
        <p:nvSpPr>
          <p:cNvPr id="16" name="Text Placeholder 1">
            <a:extLst>
              <a:ext uri="{FF2B5EF4-FFF2-40B4-BE49-F238E27FC236}">
                <a16:creationId xmlns:a16="http://schemas.microsoft.com/office/drawing/2014/main" id="{86DA76A8-18BB-3FFD-ED3B-2130477DFED6}"/>
              </a:ext>
            </a:extLst>
          </p:cNvPr>
          <p:cNvSpPr txBox="1">
            <a:spLocks/>
          </p:cNvSpPr>
          <p:nvPr/>
        </p:nvSpPr>
        <p:spPr>
          <a:xfrm>
            <a:off x="1433070" y="2562087"/>
            <a:ext cx="3136817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2000" b="1" spc="-150" dirty="0">
                <a:solidFill>
                  <a:srgbClr val="BC1E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XX</a:t>
            </a:r>
            <a:r>
              <a:rPr lang="en-US" sz="8000" b="1" spc="-150" baseline="30000" dirty="0">
                <a:solidFill>
                  <a:srgbClr val="BC1E3E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%</a:t>
            </a:r>
          </a:p>
        </p:txBody>
      </p:sp>
      <p:sp>
        <p:nvSpPr>
          <p:cNvPr id="11" name="Text Placeholder 1">
            <a:extLst>
              <a:ext uri="{FF2B5EF4-FFF2-40B4-BE49-F238E27FC236}">
                <a16:creationId xmlns:a16="http://schemas.microsoft.com/office/drawing/2014/main" id="{E6D8C352-4EA2-B101-665A-54747B5CEFBB}"/>
              </a:ext>
            </a:extLst>
          </p:cNvPr>
          <p:cNvSpPr txBox="1">
            <a:spLocks/>
          </p:cNvSpPr>
          <p:nvPr/>
        </p:nvSpPr>
        <p:spPr>
          <a:xfrm>
            <a:off x="6104319" y="2463985"/>
            <a:ext cx="5184913" cy="24775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20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Block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Sed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ut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perspiciatis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unde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omnis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iste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natus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error sit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voluptatem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accusantium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doloremque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laudantium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totam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rem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aperiam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ab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illo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inventore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veritatis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et quasi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architecto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beatae vitae dicta sunt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explicabo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30320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>
            <a:extLst>
              <a:ext uri="{FF2B5EF4-FFF2-40B4-BE49-F238E27FC236}">
                <a16:creationId xmlns:a16="http://schemas.microsoft.com/office/drawing/2014/main" id="{E86D0786-8326-1627-23F1-95C861165CC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54" r="15126"/>
          <a:stretch/>
        </p:blipFill>
        <p:spPr>
          <a:xfrm>
            <a:off x="5151863" y="-29399"/>
            <a:ext cx="7065412" cy="693131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8" name="Text Placeholder 1">
            <a:extLst>
              <a:ext uri="{FF2B5EF4-FFF2-40B4-BE49-F238E27FC236}">
                <a16:creationId xmlns:a16="http://schemas.microsoft.com/office/drawing/2014/main" id="{0BB73047-E12C-FA49-A99F-7A4893D2FDB2}"/>
              </a:ext>
            </a:extLst>
          </p:cNvPr>
          <p:cNvSpPr txBox="1">
            <a:spLocks/>
          </p:cNvSpPr>
          <p:nvPr/>
        </p:nvSpPr>
        <p:spPr>
          <a:xfrm>
            <a:off x="4562" y="121052"/>
            <a:ext cx="5180757" cy="130176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6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Title with Photo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686F33B-C173-5D45-A60C-118AD3BBAB8F}"/>
              </a:ext>
            </a:extLst>
          </p:cNvPr>
          <p:cNvCxnSpPr>
            <a:cxnSpLocks/>
          </p:cNvCxnSpPr>
          <p:nvPr/>
        </p:nvCxnSpPr>
        <p:spPr>
          <a:xfrm>
            <a:off x="904461" y="1128581"/>
            <a:ext cx="3379304" cy="0"/>
          </a:xfrm>
          <a:prstGeom prst="line">
            <a:avLst/>
          </a:prstGeom>
          <a:ln w="38100">
            <a:solidFill>
              <a:srgbClr val="C2002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3</a:t>
            </a:fld>
            <a:endParaRPr lang="en-US"/>
          </a:p>
        </p:txBody>
      </p:sp>
      <p:sp>
        <p:nvSpPr>
          <p:cNvPr id="15" name="Text Placeholder 1">
            <a:extLst>
              <a:ext uri="{FF2B5EF4-FFF2-40B4-BE49-F238E27FC236}">
                <a16:creationId xmlns:a16="http://schemas.microsoft.com/office/drawing/2014/main" id="{57003F7C-9DD8-0D68-7D33-6689E2B37865}"/>
              </a:ext>
            </a:extLst>
          </p:cNvPr>
          <p:cNvSpPr txBox="1">
            <a:spLocks/>
          </p:cNvSpPr>
          <p:nvPr/>
        </p:nvSpPr>
        <p:spPr>
          <a:xfrm>
            <a:off x="801259" y="1799283"/>
            <a:ext cx="3542140" cy="391898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Lorem ipsum dolor sit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amet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,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consectetur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adipis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tempor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incididunt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.</a:t>
            </a:r>
          </a:p>
          <a:p>
            <a:endParaRPr lang="en-US" sz="2000" b="1" dirty="0">
              <a:solidFill>
                <a:srgbClr val="000000"/>
              </a:solidFill>
              <a:latin typeface="Open Sans" panose="020B0306030504020204" pitchFamily="34" charset="0"/>
            </a:endParaRPr>
          </a:p>
          <a:p>
            <a:r>
              <a:rPr lang="en-US" sz="2000" b="1" dirty="0">
                <a:solidFill>
                  <a:srgbClr val="000000"/>
                </a:solidFill>
                <a:latin typeface="Open Sans" panose="020B0306030504020204" pitchFamily="34" charset="0"/>
              </a:rPr>
              <a:t>U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t labore et dolore magna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aliqua</a:t>
            </a:r>
            <a:r>
              <a:rPr lang="en-US" sz="2000" b="1" dirty="0">
                <a:solidFill>
                  <a:srgbClr val="000000"/>
                </a:solidFill>
                <a:latin typeface="Open Sans" panose="020B0306030504020204" pitchFamily="34" charset="0"/>
              </a:rPr>
              <a:t> 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ad minim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veniam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, exercitation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ea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commodo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consequat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. </a:t>
            </a:r>
          </a:p>
          <a:p>
            <a:endParaRPr lang="en-US" sz="2000" b="1" dirty="0">
              <a:solidFill>
                <a:srgbClr val="000000"/>
              </a:solidFill>
              <a:latin typeface="Open Sans" panose="020B0306030504020204" pitchFamily="34" charset="0"/>
            </a:endParaRPr>
          </a:p>
          <a:p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Duis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aute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irure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 dolor in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reprehenderit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 in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voluptate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velit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 </a:t>
            </a:r>
            <a:r>
              <a:rPr lang="en-US" sz="2000" b="1" i="0" u="none" strike="noStrike" dirty="0" err="1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esse</a:t>
            </a:r>
            <a:r>
              <a:rPr lang="en-US" sz="2000" b="1" i="0" u="none" strike="noStrike" dirty="0">
                <a:solidFill>
                  <a:srgbClr val="000000"/>
                </a:solidFill>
                <a:effectLst/>
                <a:latin typeface="Open Sans" panose="020B0306030504020204" pitchFamily="34" charset="0"/>
              </a:rPr>
              <a:t>.</a:t>
            </a:r>
            <a:endParaRPr lang="en-US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69927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81AD2C13-C370-7711-9F14-3A3A9B4D1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086" y="-13496"/>
            <a:ext cx="12228173" cy="6884993"/>
          </a:xfrm>
          <a:prstGeom prst="rect">
            <a:avLst/>
          </a:prstGeom>
        </p:spPr>
      </p:pic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5DE0D445-5C25-4340-A412-34CAA3236F02}"/>
              </a:ext>
            </a:extLst>
          </p:cNvPr>
          <p:cNvSpPr txBox="1">
            <a:spLocks/>
          </p:cNvSpPr>
          <p:nvPr/>
        </p:nvSpPr>
        <p:spPr>
          <a:xfrm>
            <a:off x="1439863" y="3825256"/>
            <a:ext cx="9312275" cy="1262529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 </a:t>
            </a:r>
            <a:r>
              <a:rPr lang="en-US" sz="28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Lastname</a:t>
            </a:r>
            <a:endParaRPr lang="en-US" sz="28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Speaker Title</a:t>
            </a:r>
          </a:p>
        </p:txBody>
      </p:sp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6A27370-2DA7-C44A-8B7F-FCD74183CCE5}"/>
              </a:ext>
            </a:extLst>
          </p:cNvPr>
          <p:cNvSpPr txBox="1">
            <a:spLocks/>
          </p:cNvSpPr>
          <p:nvPr/>
        </p:nvSpPr>
        <p:spPr>
          <a:xfrm>
            <a:off x="118904" y="1887200"/>
            <a:ext cx="11954192" cy="1321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5400" b="1" dirty="0">
                <a:solidFill>
                  <a:schemeClr val="bg1"/>
                </a:solidFill>
                <a:latin typeface="+mj-lt"/>
              </a:rPr>
              <a:t>New Section Slide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BB2208-1D3E-AE46-8761-DBCD7C9C9DFF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60C2A5-69DB-3345-18C3-9A0F61EA2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940962" y="3439324"/>
            <a:ext cx="4310075" cy="635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255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ackground pattern&#10;&#10;Description automatically generated">
            <a:extLst>
              <a:ext uri="{FF2B5EF4-FFF2-40B4-BE49-F238E27FC236}">
                <a16:creationId xmlns:a16="http://schemas.microsoft.com/office/drawing/2014/main" id="{839137C7-3FC5-D922-64D2-DC38DB1C73B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0000"/>
          </a:blip>
          <a:stretch>
            <a:fillRect/>
          </a:stretch>
        </p:blipFill>
        <p:spPr>
          <a:xfrm>
            <a:off x="8319" y="-6626"/>
            <a:ext cx="12192000" cy="6864626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7F52C6-54F9-9040-80A8-FF022B6B8A78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rgbClr val="C2002E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767BC34-022C-724B-7E4A-7F572A4947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404" y="6304884"/>
            <a:ext cx="2662812" cy="302064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97FAF8-CD40-E849-AFAC-A76C47E889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28746" y="6319500"/>
            <a:ext cx="2743200" cy="365125"/>
          </a:xfrm>
        </p:spPr>
        <p:txBody>
          <a:bodyPr/>
          <a:lstStyle/>
          <a:p>
            <a:fld id="{35D88863-7221-C04E-8B6E-88D4650A8ECE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985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ight&#10;&#10;Description automatically generated">
            <a:extLst>
              <a:ext uri="{FF2B5EF4-FFF2-40B4-BE49-F238E27FC236}">
                <a16:creationId xmlns:a16="http://schemas.microsoft.com/office/drawing/2014/main" id="{81AD2C13-C370-7711-9F14-3A3A9B4D1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8086" y="-13496"/>
            <a:ext cx="12228173" cy="6884993"/>
          </a:xfrm>
          <a:prstGeom prst="rect">
            <a:avLst/>
          </a:prstGeom>
        </p:spPr>
      </p:pic>
      <p:sp>
        <p:nvSpPr>
          <p:cNvPr id="10" name="Text Placeholder 1">
            <a:extLst>
              <a:ext uri="{FF2B5EF4-FFF2-40B4-BE49-F238E27FC236}">
                <a16:creationId xmlns:a16="http://schemas.microsoft.com/office/drawing/2014/main" id="{F6A27370-2DA7-C44A-8B7F-FCD74183CCE5}"/>
              </a:ext>
            </a:extLst>
          </p:cNvPr>
          <p:cNvSpPr txBox="1">
            <a:spLocks/>
          </p:cNvSpPr>
          <p:nvPr/>
        </p:nvSpPr>
        <p:spPr>
          <a:xfrm>
            <a:off x="118904" y="2002401"/>
            <a:ext cx="11954192" cy="132171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6600" b="1" dirty="0">
                <a:solidFill>
                  <a:schemeClr val="bg1"/>
                </a:solidFill>
                <a:latin typeface="+mj-lt"/>
              </a:rPr>
              <a:t>Thank You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6BB2208-1D3E-AE46-8761-DBCD7C9C9DFF}"/>
              </a:ext>
            </a:extLst>
          </p:cNvPr>
          <p:cNvSpPr/>
          <p:nvPr/>
        </p:nvSpPr>
        <p:spPr>
          <a:xfrm>
            <a:off x="159766" y="150384"/>
            <a:ext cx="11872468" cy="6551271"/>
          </a:xfrm>
          <a:prstGeom prst="rect">
            <a:avLst/>
          </a:prstGeom>
          <a:noFill/>
          <a:ln w="25400"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060C2A5-69DB-3345-18C3-9A0F61EA2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3940963" y="3397239"/>
            <a:ext cx="4310075" cy="63522"/>
          </a:xfrm>
          <a:prstGeom prst="rect">
            <a:avLst/>
          </a:prstGeom>
        </p:spPr>
      </p:pic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39D17301-E275-1A58-C826-335477D6CE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8708" y="4651853"/>
            <a:ext cx="3294585" cy="10775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468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GEORGIA BRAND">
      <a:dk1>
        <a:srgbClr val="000000"/>
      </a:dk1>
      <a:lt1>
        <a:srgbClr val="FFFFFF"/>
      </a:lt1>
      <a:dk2>
        <a:srgbClr val="BA0C2F"/>
      </a:dk2>
      <a:lt2>
        <a:srgbClr val="D6D2C4"/>
      </a:lt2>
      <a:accent1>
        <a:srgbClr val="9EA2A2"/>
      </a:accent1>
      <a:accent2>
        <a:srgbClr val="66435A"/>
      </a:accent2>
      <a:accent3>
        <a:srgbClr val="BFB800"/>
      </a:accent3>
      <a:accent4>
        <a:srgbClr val="00677F"/>
      </a:accent4>
      <a:accent5>
        <a:srgbClr val="776E64"/>
      </a:accent5>
      <a:accent6>
        <a:srgbClr val="FFCD00"/>
      </a:accent6>
      <a:hlink>
        <a:srgbClr val="00A3AD"/>
      </a:hlink>
      <a:folHlink>
        <a:srgbClr val="594A25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13" id="{75A3971A-9FDF-7E46-B0F4-2AEE15E264E1}" vid="{F338F0B1-766B-4248-A4B5-078E000234C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72F71AA653406488C03B1A5F35090FC" ma:contentTypeVersion="15" ma:contentTypeDescription="Create a new document." ma:contentTypeScope="" ma:versionID="0465e6efc80755d9afbdf0d42d1adcff">
  <xsd:schema xmlns:xsd="http://www.w3.org/2001/XMLSchema" xmlns:xs="http://www.w3.org/2001/XMLSchema" xmlns:p="http://schemas.microsoft.com/office/2006/metadata/properties" xmlns:ns1="http://schemas.microsoft.com/sharepoint/v3" xmlns:ns3="4473412e-75bc-4ff8-b83c-d01b89ce5e36" xmlns:ns4="a539bc1f-3a24-4913-a97a-1668c74d2d85" targetNamespace="http://schemas.microsoft.com/office/2006/metadata/properties" ma:root="true" ma:fieldsID="19d32c1ab04dfa2423853758cea4d1bf" ns1:_="" ns3:_="" ns4:_="">
    <xsd:import namespace="http://schemas.microsoft.com/sharepoint/v3"/>
    <xsd:import namespace="4473412e-75bc-4ff8-b83c-d01b89ce5e36"/>
    <xsd:import namespace="a539bc1f-3a24-4913-a97a-1668c74d2d85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1:_ip_UnifiedCompliancePolicyProperties" minOccurs="0"/>
                <xsd:element ref="ns1:_ip_UnifiedCompliancePolicyUIAction" minOccurs="0"/>
                <xsd:element ref="ns4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473412e-75bc-4ff8-b83c-d01b89ce5e36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539bc1f-3a24-4913-a97a-1668c74d2d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OCR" ma:index="16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2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FFD2B3D-BC18-48E3-B14D-8AD2F74BE14F}">
  <ds:schemaRefs>
    <ds:schemaRef ds:uri="a539bc1f-3a24-4913-a97a-1668c74d2d85"/>
    <ds:schemaRef ds:uri="http://schemas.microsoft.com/office/2006/metadata/properties"/>
    <ds:schemaRef ds:uri="http://schemas.microsoft.com/office/2006/documentManagement/types"/>
    <ds:schemaRef ds:uri="http://schemas.microsoft.com/sharepoint/v3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http://purl.org/dc/terms/"/>
    <ds:schemaRef ds:uri="4473412e-75bc-4ff8-b83c-d01b89ce5e36"/>
    <ds:schemaRef ds:uri="http://www.w3.org/XML/1998/namespace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64BA2B8D-B8FF-4346-A8EE-22B4D205997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78C73CE-9FBB-4EAA-9C8D-76294F95CB1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4473412e-75bc-4ff8-b83c-d01b89ce5e36"/>
    <ds:schemaRef ds:uri="a539bc1f-3a24-4913-a97a-1668c74d2d85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7303</TotalTime>
  <Words>105</Words>
  <Application>Microsoft Macintosh PowerPoint</Application>
  <PresentationFormat>Widescreen</PresentationFormat>
  <Paragraphs>20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Calibri</vt:lpstr>
      <vt:lpstr>Georgia</vt:lpstr>
      <vt:lpstr>Merriweather Sans</vt:lpstr>
      <vt:lpstr>Open Sans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PETER LEE</dc:creator>
  <cp:lastModifiedBy>Lindsay Bland Robinson</cp:lastModifiedBy>
  <cp:revision>164</cp:revision>
  <cp:lastPrinted>2022-07-25T13:31:35Z</cp:lastPrinted>
  <dcterms:created xsi:type="dcterms:W3CDTF">2020-02-04T13:14:03Z</dcterms:created>
  <dcterms:modified xsi:type="dcterms:W3CDTF">2022-10-13T15:29:22Z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0x010100B72F71AA653406488C03B1A5F35090FC</vt:lpwstr>
  </property>
</Properties>
</file>

<file path=docProps/thumbnail.jpeg>
</file>